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13004800" cy="9753600"/>
  <p:notesSz cx="6858000" cy="9144000"/>
  <p:defaultTextStyle>
    <a:lvl1pPr marL="0" marR="0" indent="0" algn="ctr" defTabSz="584200">
      <a:lnSpc>
        <a:spcPct val="100000"/>
      </a:lnSpc>
      <a:spcBef>
        <a:spcPts val="0"/>
      </a:spcBef>
      <a:spcAft>
        <a:spcPts val="0"/>
      </a:spcAft>
      <a:buNone/>
      <a:tabLst/>
      <a:defRPr sz="3200" b="0" i="0" u="none" strike="noStrike" kern="1" spc="0" baseline="0">
        <a:solidFill>
          <a:srgbClr val="546056"/>
        </a:solidFill>
        <a:effectLst/>
        <a:latin typeface="Palatino" pitchFamily="1" charset="0"/>
        <a:ea typeface="Palatino" pitchFamily="1" charset="0"/>
        <a:cs typeface="Palatino" pitchFamily="1" charset="0"/>
      </a:defRPr>
    </a:lvl1pPr>
    <a:lvl2pPr marL="0" marR="0" indent="0" algn="ctr" defTabSz="584200">
      <a:lnSpc>
        <a:spcPct val="100000"/>
      </a:lnSpc>
      <a:spcBef>
        <a:spcPts val="0"/>
      </a:spcBef>
      <a:spcAft>
        <a:spcPts val="0"/>
      </a:spcAft>
      <a:buNone/>
      <a:tabLst/>
      <a:defRPr sz="3200" b="0" i="0" u="none" strike="noStrike" kern="1" spc="0" baseline="0">
        <a:solidFill>
          <a:srgbClr val="546056"/>
        </a:solidFill>
        <a:effectLst/>
        <a:latin typeface="Palatino" pitchFamily="1" charset="0"/>
        <a:ea typeface="Palatino" pitchFamily="1" charset="0"/>
        <a:cs typeface="Palatino" pitchFamily="1" charset="0"/>
      </a:defRPr>
    </a:lvl2pPr>
    <a:lvl3pPr marL="0" marR="0" indent="0" algn="ctr" defTabSz="584200">
      <a:lnSpc>
        <a:spcPct val="100000"/>
      </a:lnSpc>
      <a:spcBef>
        <a:spcPts val="0"/>
      </a:spcBef>
      <a:spcAft>
        <a:spcPts val="0"/>
      </a:spcAft>
      <a:buNone/>
      <a:tabLst/>
      <a:defRPr sz="3200" b="0" i="0" u="none" strike="noStrike" kern="1" spc="0" baseline="0">
        <a:solidFill>
          <a:srgbClr val="546056"/>
        </a:solidFill>
        <a:effectLst/>
        <a:latin typeface="Palatino" pitchFamily="1" charset="0"/>
        <a:ea typeface="Palatino" pitchFamily="1" charset="0"/>
        <a:cs typeface="Palatino" pitchFamily="1" charset="0"/>
      </a:defRPr>
    </a:lvl3pPr>
    <a:lvl4pPr marL="0" marR="0" indent="0" algn="ctr" defTabSz="584200">
      <a:lnSpc>
        <a:spcPct val="100000"/>
      </a:lnSpc>
      <a:spcBef>
        <a:spcPts val="0"/>
      </a:spcBef>
      <a:spcAft>
        <a:spcPts val="0"/>
      </a:spcAft>
      <a:buNone/>
      <a:tabLst/>
      <a:defRPr sz="3200" b="0" i="0" u="none" strike="noStrike" kern="1" spc="0" baseline="0">
        <a:solidFill>
          <a:srgbClr val="546056"/>
        </a:solidFill>
        <a:effectLst/>
        <a:latin typeface="Palatino" pitchFamily="1" charset="0"/>
        <a:ea typeface="Palatino" pitchFamily="1" charset="0"/>
        <a:cs typeface="Palatino" pitchFamily="1" charset="0"/>
      </a:defRPr>
    </a:lvl4pPr>
    <a:lvl5pPr marL="0" marR="0" indent="0" algn="ctr" defTabSz="584200">
      <a:lnSpc>
        <a:spcPct val="100000"/>
      </a:lnSpc>
      <a:spcBef>
        <a:spcPts val="0"/>
      </a:spcBef>
      <a:spcAft>
        <a:spcPts val="0"/>
      </a:spcAft>
      <a:buNone/>
      <a:tabLst/>
      <a:defRPr sz="3200" b="0" i="0" u="none" strike="noStrike" kern="1" spc="0" baseline="0">
        <a:solidFill>
          <a:srgbClr val="546056"/>
        </a:solidFill>
        <a:effectLst/>
        <a:latin typeface="Palatino" pitchFamily="1" charset="0"/>
        <a:ea typeface="Palatino" pitchFamily="1" charset="0"/>
        <a:cs typeface="Palatino" pitchFamily="1" charset="0"/>
      </a:defRPr>
    </a:lvl5pPr>
    <a:lvl6pPr marL="0" marR="0" indent="0" algn="ctr" defTabSz="584200">
      <a:lnSpc>
        <a:spcPct val="100000"/>
      </a:lnSpc>
      <a:spcBef>
        <a:spcPts val="0"/>
      </a:spcBef>
      <a:spcAft>
        <a:spcPts val="0"/>
      </a:spcAft>
      <a:buNone/>
      <a:tabLst/>
      <a:defRPr sz="3200" b="0" i="0" u="none" strike="noStrike" kern="1" spc="0" baseline="0">
        <a:solidFill>
          <a:srgbClr val="546056"/>
        </a:solidFill>
        <a:effectLst/>
        <a:latin typeface="Palatino" pitchFamily="1" charset="0"/>
        <a:ea typeface="Palatino" pitchFamily="1" charset="0"/>
        <a:cs typeface="Palatino" pitchFamily="1" charset="0"/>
      </a:defRPr>
    </a:lvl6pPr>
    <a:lvl7pPr marL="0" marR="0" indent="0" algn="ctr" defTabSz="584200">
      <a:lnSpc>
        <a:spcPct val="100000"/>
      </a:lnSpc>
      <a:spcBef>
        <a:spcPts val="0"/>
      </a:spcBef>
      <a:spcAft>
        <a:spcPts val="0"/>
      </a:spcAft>
      <a:buNone/>
      <a:tabLst/>
      <a:defRPr sz="3200" b="0" i="0" u="none" strike="noStrike" kern="1" spc="0" baseline="0">
        <a:solidFill>
          <a:srgbClr val="546056"/>
        </a:solidFill>
        <a:effectLst/>
        <a:latin typeface="Palatino" pitchFamily="1" charset="0"/>
        <a:ea typeface="Palatino" pitchFamily="1" charset="0"/>
        <a:cs typeface="Palatino" pitchFamily="1" charset="0"/>
      </a:defRPr>
    </a:lvl7pPr>
    <a:lvl8pPr marL="0" marR="0" indent="0" algn="ctr" defTabSz="584200">
      <a:lnSpc>
        <a:spcPct val="100000"/>
      </a:lnSpc>
      <a:spcBef>
        <a:spcPts val="0"/>
      </a:spcBef>
      <a:spcAft>
        <a:spcPts val="0"/>
      </a:spcAft>
      <a:buNone/>
      <a:tabLst/>
      <a:defRPr sz="3200" b="0" i="0" u="none" strike="noStrike" kern="1" spc="0" baseline="0">
        <a:solidFill>
          <a:srgbClr val="546056"/>
        </a:solidFill>
        <a:effectLst/>
        <a:latin typeface="Palatino" pitchFamily="1" charset="0"/>
        <a:ea typeface="Palatino" pitchFamily="1" charset="0"/>
        <a:cs typeface="Palatino" pitchFamily="1" charset="0"/>
      </a:defRPr>
    </a:lvl8pPr>
    <a:lvl9pPr marL="0" marR="0" indent="0" algn="ctr" defTabSz="584200">
      <a:lnSpc>
        <a:spcPct val="100000"/>
      </a:lnSpc>
      <a:spcBef>
        <a:spcPts val="0"/>
      </a:spcBef>
      <a:spcAft>
        <a:spcPts val="0"/>
      </a:spcAft>
      <a:buNone/>
      <a:tabLst/>
      <a:defRPr sz="3200" b="0" i="0" u="none" strike="noStrike" kern="1" spc="0" baseline="0">
        <a:solidFill>
          <a:srgbClr val="546056"/>
        </a:solidFill>
        <a:effectLst/>
        <a:latin typeface="Palatino" pitchFamily="1" charset="0"/>
        <a:ea typeface="Palatino" pitchFamily="1" charset="0"/>
        <a:cs typeface="Palatino" pitchFamily="1" charset="0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679140127" val="1032" rev64="64" revOS="1"/>
      <pr:smFileRevision xmlns:pr="smNativeData" xmlns="smNativeData" dt="1679140127" val="0"/>
      <pr:guideOptions xmlns:pr="smNativeData" xmlns="smNativeData" dt="1679140127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39" d="100"/>
          <a:sy n="39" d="100"/>
        </p:scale>
        <p:origin x="589" y="306"/>
      </p:cViewPr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9" d="100"/>
        <a:sy n="9" d="100"/>
      </p:scale>
      <p:origin x="0" y="0"/>
    </p:cViewPr>
  </p:sorterViewPr>
  <p:notesViewPr>
    <p:cSldViewPr snapToObjects="1" showGuides="1">
      <p:cViewPr>
        <p:scale>
          <a:sx n="39" d="100"/>
          <a:sy n="39" d="100"/>
        </p:scale>
        <p:origin x="589" y="306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/Relationships>
</file>

<file path=ppt/notesMasters/_rels/notesMaster1.xml.rels><?xml version="1.0" encoding="UTF-8" standalone="yes" 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9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CAcAADgEAAAoIwAAUBkAABAAAAAmAAAACAAAAAEPAAAAAAAAMAAAABQAAAAAAAAAAAD//wAAAQAAAP//AAABAA=="/>
              </a:ext>
            </a:extLst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" name="Shape 140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UAALgaAACQJAAACDQAABAAAAAmAAAACAAAAAEPAAAAAAAAMAAAABQAAAAAAAAAAAD//wAAAQAAAP//AAABAA=="/>
              </a:ext>
            </a:extLst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ctr" defTabSz="457200">
      <a:lnSpc>
        <a:spcPct val="117000"/>
      </a:lnSpc>
      <a:spcBef>
        <a:spcPts val="0"/>
      </a:spcBef>
      <a:spcAft>
        <a:spcPts val="0"/>
      </a:spcAft>
      <a:buNone/>
      <a:tabLst/>
      <a:defRPr sz="2200" b="0" i="0" u="none" strike="noStrike" kern="1" spc="0" baseline="0">
        <a:solidFill>
          <a:srgbClr val="546056"/>
        </a:solidFill>
        <a:effectLst/>
        <a:latin typeface="Helvetica Neue" pitchFamily="1" charset="0"/>
        <a:ea typeface="Helvetica Neue" pitchFamily="1" charset="0"/>
        <a:cs typeface="Helvetica Neue" pitchFamily="1" charset="0"/>
      </a:defRPr>
    </a:lvl1pPr>
    <a:lvl2pPr marL="0" marR="0" indent="228600" algn="ctr" defTabSz="457200">
      <a:lnSpc>
        <a:spcPct val="117000"/>
      </a:lnSpc>
      <a:spcBef>
        <a:spcPts val="0"/>
      </a:spcBef>
      <a:spcAft>
        <a:spcPts val="0"/>
      </a:spcAft>
      <a:buNone/>
      <a:tabLst/>
      <a:defRPr sz="2200" b="0" i="0" u="none" strike="noStrike" kern="1" spc="0" baseline="0">
        <a:solidFill>
          <a:srgbClr val="546056"/>
        </a:solidFill>
        <a:effectLst/>
        <a:latin typeface="Helvetica Neue" pitchFamily="1" charset="0"/>
        <a:ea typeface="Helvetica Neue" pitchFamily="1" charset="0"/>
        <a:cs typeface="Helvetica Neue" pitchFamily="1" charset="0"/>
      </a:defRPr>
    </a:lvl2pPr>
    <a:lvl3pPr marL="0" marR="0" indent="457200" algn="ctr" defTabSz="457200">
      <a:lnSpc>
        <a:spcPct val="117000"/>
      </a:lnSpc>
      <a:spcBef>
        <a:spcPts val="0"/>
      </a:spcBef>
      <a:spcAft>
        <a:spcPts val="0"/>
      </a:spcAft>
      <a:buNone/>
      <a:tabLst/>
      <a:defRPr sz="2200" b="0" i="0" u="none" strike="noStrike" kern="1" spc="0" baseline="0">
        <a:solidFill>
          <a:srgbClr val="546056"/>
        </a:solidFill>
        <a:effectLst/>
        <a:latin typeface="Helvetica Neue" pitchFamily="1" charset="0"/>
        <a:ea typeface="Helvetica Neue" pitchFamily="1" charset="0"/>
        <a:cs typeface="Helvetica Neue" pitchFamily="1" charset="0"/>
      </a:defRPr>
    </a:lvl3pPr>
    <a:lvl4pPr marL="0" marR="0" indent="685800" algn="ctr" defTabSz="457200">
      <a:lnSpc>
        <a:spcPct val="117000"/>
      </a:lnSpc>
      <a:spcBef>
        <a:spcPts val="0"/>
      </a:spcBef>
      <a:spcAft>
        <a:spcPts val="0"/>
      </a:spcAft>
      <a:buNone/>
      <a:tabLst/>
      <a:defRPr sz="2200" b="0" i="0" u="none" strike="noStrike" kern="1" spc="0" baseline="0">
        <a:solidFill>
          <a:srgbClr val="546056"/>
        </a:solidFill>
        <a:effectLst/>
        <a:latin typeface="Helvetica Neue" pitchFamily="1" charset="0"/>
        <a:ea typeface="Helvetica Neue" pitchFamily="1" charset="0"/>
        <a:cs typeface="Helvetica Neue" pitchFamily="1" charset="0"/>
      </a:defRPr>
    </a:lvl4pPr>
    <a:lvl5pPr marL="0" marR="0" indent="914400" algn="ctr" defTabSz="457200">
      <a:lnSpc>
        <a:spcPct val="117000"/>
      </a:lnSpc>
      <a:spcBef>
        <a:spcPts val="0"/>
      </a:spcBef>
      <a:spcAft>
        <a:spcPts val="0"/>
      </a:spcAft>
      <a:buNone/>
      <a:tabLst/>
      <a:defRPr sz="2200" b="0" i="0" u="none" strike="noStrike" kern="1" spc="0" baseline="0">
        <a:solidFill>
          <a:srgbClr val="546056"/>
        </a:solidFill>
        <a:effectLst/>
        <a:latin typeface="Helvetica Neue" pitchFamily="1" charset="0"/>
        <a:ea typeface="Helvetica Neue" pitchFamily="1" charset="0"/>
        <a:cs typeface="Helvetica Neue" pitchFamily="1" charset="0"/>
      </a:defRPr>
    </a:lvl5pPr>
    <a:lvl6pPr marL="0" marR="0" indent="1143000" algn="ctr" defTabSz="457200">
      <a:lnSpc>
        <a:spcPct val="117000"/>
      </a:lnSpc>
      <a:spcBef>
        <a:spcPts val="0"/>
      </a:spcBef>
      <a:spcAft>
        <a:spcPts val="0"/>
      </a:spcAft>
      <a:buNone/>
      <a:tabLst/>
      <a:defRPr sz="2200" b="0" i="0" u="none" strike="noStrike" kern="1" spc="0" baseline="0">
        <a:solidFill>
          <a:srgbClr val="546056"/>
        </a:solidFill>
        <a:effectLst/>
        <a:latin typeface="Helvetica Neue" pitchFamily="1" charset="0"/>
        <a:ea typeface="Helvetica Neue" pitchFamily="1" charset="0"/>
        <a:cs typeface="Helvetica Neue" pitchFamily="1" charset="0"/>
      </a:defRPr>
    </a:lvl6pPr>
    <a:lvl7pPr marL="0" marR="0" indent="1371600" algn="ctr" defTabSz="457200">
      <a:lnSpc>
        <a:spcPct val="117000"/>
      </a:lnSpc>
      <a:spcBef>
        <a:spcPts val="0"/>
      </a:spcBef>
      <a:spcAft>
        <a:spcPts val="0"/>
      </a:spcAft>
      <a:buNone/>
      <a:tabLst/>
      <a:defRPr sz="2200" b="0" i="0" u="none" strike="noStrike" kern="1" spc="0" baseline="0">
        <a:solidFill>
          <a:srgbClr val="546056"/>
        </a:solidFill>
        <a:effectLst/>
        <a:latin typeface="Helvetica Neue" pitchFamily="1" charset="0"/>
        <a:ea typeface="Helvetica Neue" pitchFamily="1" charset="0"/>
        <a:cs typeface="Helvetica Neue" pitchFamily="1" charset="0"/>
      </a:defRPr>
    </a:lvl7pPr>
    <a:lvl8pPr marL="0" marR="0" indent="1600200" algn="ctr" defTabSz="457200">
      <a:lnSpc>
        <a:spcPct val="117000"/>
      </a:lnSpc>
      <a:spcBef>
        <a:spcPts val="0"/>
      </a:spcBef>
      <a:spcAft>
        <a:spcPts val="0"/>
      </a:spcAft>
      <a:buNone/>
      <a:tabLst/>
      <a:defRPr sz="2200" b="0" i="0" u="none" strike="noStrike" kern="1" spc="0" baseline="0">
        <a:solidFill>
          <a:srgbClr val="546056"/>
        </a:solidFill>
        <a:effectLst/>
        <a:latin typeface="Helvetica Neue" pitchFamily="1" charset="0"/>
        <a:ea typeface="Helvetica Neue" pitchFamily="1" charset="0"/>
        <a:cs typeface="Helvetica Neue" pitchFamily="1" charset="0"/>
      </a:defRPr>
    </a:lvl8pPr>
    <a:lvl9pPr marL="0" marR="0" indent="1828800" algn="ctr" defTabSz="457200">
      <a:lnSpc>
        <a:spcPct val="117000"/>
      </a:lnSpc>
      <a:spcBef>
        <a:spcPts val="0"/>
      </a:spcBef>
      <a:spcAft>
        <a:spcPts val="0"/>
      </a:spcAft>
      <a:buNone/>
      <a:tabLst/>
      <a:defRPr sz="2200" b="0" i="0" u="none" strike="noStrike" kern="1" spc="0" baseline="0">
        <a:solidFill>
          <a:srgbClr val="546056"/>
        </a:solidFill>
        <a:effectLst/>
        <a:latin typeface="Helvetica Neue" pitchFamily="1" charset="0"/>
        <a:ea typeface="Helvetica Neue" pitchFamily="1" charset="0"/>
        <a:cs typeface="Helvetica Neue" pitchFamily="1" charset="0"/>
      </a:defRPr>
    </a:lvl9pPr>
  </p:notesStyle>
</p:notesMaster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1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Title &amp; Subtitle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OQMAAAETAAAyB4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647700" y="2095500"/>
            <a:ext cx="11709400" cy="2908300"/>
          </a:xfrm>
        </p:spPr>
        <p:txBody>
          <a:bodyPr vert="horz" wrap="square" lIns="50800" tIns="50800" rIns="50800" bIns="50800" numCol="1" spcCol="215900" anchor="b">
            <a:prstTxWarp prst="textNoShape">
              <a:avLst/>
            </a:prstTxWarp>
          </a:bodyPr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" name="Body Level One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AggAAAETAAAoCg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647700" y="5207000"/>
            <a:ext cx="11709400" cy="1397000"/>
          </a:xfrm>
        </p:spPr>
        <p:txBody>
          <a:bodyPr vert="horz" wrap="square" lIns="50800" tIns="50800" rIns="50800" bIns="50800" numCol="1" spcCol="215900" anchor="t">
            <a:prstTxWarp prst="textNoShape">
              <a:avLst/>
            </a:prstTxWarp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B/ER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77F2873F-719A-A771-D44A-8724C90422D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Photo - 3 Up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CYAACgeAADsTQAAQDgAABAAAAAmAAAACAAAAD2gAACAHwAAMAAAABQAAAAAAAAAAAD//wAAAQAAAP//AAABAA=="/>
              </a:ext>
            </a:extLst>
          </p:cNvSpPr>
          <p:nvPr>
            <p:ph type="pic" sz="half" idx="21"/>
          </p:nvPr>
        </p:nvSpPr>
        <p:spPr>
          <a:xfrm>
            <a:off x="6261100" y="4902200"/>
            <a:ext cx="6405880" cy="424180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3" name="Image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giAAAFwDAABSTAAAPB4AABAAAAAmAAAACAAAAD2gAACAHwAAMAAAABQAAAAAAAAAAAD//wAAAQAAAP//AAABAA=="/>
              </a:ext>
            </a:extLst>
          </p:cNvSpPr>
          <p:nvPr>
            <p:ph type="pic" sz="half" idx="22"/>
          </p:nvPr>
        </p:nvSpPr>
        <p:spPr>
          <a:xfrm>
            <a:off x="5284470" y="546100"/>
            <a:ext cx="7122160" cy="436880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4" name="Image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Ovg8v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1AMAANACAAAUKAAAMDkAABAAAAAmAAAACAAAAD2gAACAHwAAMAAAABQAAAAAAAAAAAD//wAAAQAAAP//AAABAA=="/>
              </a:ext>
            </a:extLst>
          </p:cNvSpPr>
          <p:nvPr>
            <p:ph type="pic" idx="23"/>
          </p:nvPr>
        </p:nvSpPr>
        <p:spPr>
          <a:xfrm>
            <a:off x="622300" y="457200"/>
            <a:ext cx="5892800" cy="883920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5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D4zKi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26E8D47B-35CB-BD22-8550-C3779A1E739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Quote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–Johnny Appleseed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lAwAANwoAABYQwAAxCwAABAgAAAmAAAACAAAAIGgAAAAAAAAMAAAABQAAAAAAAAAAAD//wAAAQAAAP//AAABAA=="/>
              </a:ext>
            </a:extLst>
          </p:cNvSpPr>
          <p:nvPr>
            <p:ph idx="21"/>
          </p:nvPr>
        </p:nvSpPr>
        <p:spPr>
          <a:xfrm>
            <a:off x="2044700" y="6642100"/>
            <a:ext cx="8902700" cy="635000"/>
          </a:xfrm>
        </p:spPr>
        <p:txBody>
          <a:bodyPr vert="horz" wrap="square" lIns="50800" tIns="50800" rIns="50800" bIns="50800" numCol="1" spcCol="215900" anchor="t">
            <a:prstTxWarp prst="textNoShape">
              <a:avLst/>
            </a:prstTxWarp>
          </a:bodyPr>
          <a:lstStyle>
            <a:lvl1pPr marL="0" indent="0" algn="ctr">
              <a:spcBef>
                <a:spcPts val="0"/>
              </a:spcBef>
              <a:buNone/>
              <a:defRPr sz="3200" i="1"/>
            </a:lvl1pPr>
            <a:lvl2pPr>
              <a:buFont typeface="Wingdings" pitchFamily="2" charset="2"/>
            </a:lvl2pPr>
            <a:lvl3pPr>
              <a:buFont typeface="Wingdings" pitchFamily="2" charset="2"/>
            </a:lvl3pPr>
            <a:lvl4pPr>
              <a:buFont typeface="Wingdings" pitchFamily="2" charset="2"/>
            </a:lvl4pPr>
            <a:lvl5pPr>
              <a:buFont typeface="Wingdings" pitchFamily="2" charset="2"/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–Johnny Appleseed</a:t>
            </a:r>
          </a:p>
        </p:txBody>
      </p:sp>
      <p:sp>
        <p:nvSpPr>
          <p:cNvPr id="3" name="“Type a quote here”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B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Ngeio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lAwAANwZAABYQwAA3B4AABAgAAAmAAAACAAAAAGgAAAAAAAAMAAAABQAAAAAAAAAAAD//wAAAQAAAP//AAABAA=="/>
              </a:ext>
            </a:extLst>
          </p:cNvSpPr>
          <p:nvPr>
            <p:ph idx="22"/>
          </p:nvPr>
        </p:nvSpPr>
        <p:spPr>
          <a:xfrm>
            <a:off x="2044700" y="4203700"/>
            <a:ext cx="8902700" cy="812800"/>
          </a:xfrm>
        </p:spPr>
        <p:txBody>
          <a:bodyPr vert="horz" wrap="square" lIns="50800" tIns="50800" rIns="50800" bIns="50800" numCol="1" spcCol="215900" anchor="ctr">
            <a:prstTxWarp prst="textNoShape">
              <a:avLst/>
            </a:prstTxWarp>
          </a:bodyPr>
          <a:lstStyle>
            <a:lvl1pPr marL="0" indent="0" algn="ctr">
              <a:spcBef>
                <a:spcPts val="2400"/>
              </a:spcBef>
              <a:buNone/>
            </a:lvl1pPr>
            <a:lvl2pPr>
              <a:buFont typeface="Wingdings" pitchFamily="2" charset="2"/>
            </a:lvl2pPr>
            <a:lvl3pPr>
              <a:buFont typeface="Wingdings" pitchFamily="2" charset="2"/>
            </a:lvl3pPr>
            <a:lvl4pPr>
              <a:buFont typeface="Wingdings" pitchFamily="2" charset="2"/>
            </a:lvl4pPr>
            <a:lvl5pPr>
              <a:buFont typeface="Wingdings" pitchFamily="2" charset="2"/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“Type a quote here” </a:t>
            </a:r>
          </a:p>
        </p:txBody>
      </p:sp>
      <p:sp>
        <p:nvSpPr>
          <p:cNvPr id="4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770B87CE-809A-5E71-D4B3-7624C9FD2223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Photo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Bx2bW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AOr//8r9//9EUAAAhTwAABAAAAAmAAAACAAAAD2gAAAAAAAAMAAAABQAAAAAAAAAAAD//wAAAQAAAP//AAABAA=="/>
              </a:ext>
            </a:extLst>
          </p:cNvSpPr>
          <p:nvPr>
            <p:ph type="pic" idx="21"/>
          </p:nvPr>
        </p:nvSpPr>
        <p:spPr>
          <a:xfrm>
            <a:off x="-3576320" y="-359410"/>
            <a:ext cx="16624300" cy="1019746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3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OA4VQ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3195AACB-85DC-C05C-922D-7309E463642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Blank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78676B4E-0095-329D-DBDF-F6C825912DA3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Photo - Horizontal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JAQAAGAEAACDHQAANCYAABAAAAAmAAAACAAAAD2gAACAHwAAMAAAABQAAAAAAAAAAAD//wAAAQAAAP//AAABAA=="/>
              </a:ext>
            </a:extLst>
          </p:cNvSpPr>
          <p:nvPr>
            <p:ph type="pic" sz="quarter" idx="21"/>
          </p:nvPr>
        </p:nvSpPr>
        <p:spPr>
          <a:xfrm>
            <a:off x="673100" y="711200"/>
            <a:ext cx="4124325" cy="549910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3" name="Image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GAEAAB7TQAAOCYAABAAAAAmAAAACAAAAD2gAACAHwAAMAAAABQAAAAAAAAAAAD//wAAAQAAAP//AAABAA=="/>
              </a:ext>
            </a:extLst>
          </p:cNvSpPr>
          <p:nvPr>
            <p:ph type="pic" sz="half" idx="22"/>
          </p:nvPr>
        </p:nvSpPr>
        <p:spPr>
          <a:xfrm>
            <a:off x="3886200" y="711200"/>
            <a:ext cx="8709025" cy="550164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4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P/fDc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FAUAAOgrAADsSgAALDM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825500" y="7137400"/>
            <a:ext cx="11353800" cy="1181100"/>
          </a:xfrm>
        </p:spPr>
        <p:txBody>
          <a:bodyPr vert="horz" wrap="square" lIns="50800" tIns="50800" rIns="50800" bIns="50800" numCol="1" spcCol="215900" anchor="b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defRPr sz="6400" cap="all" spc="57">
                <a:solidFill>
                  <a:srgbClr val="FBF9E6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" charset="0"/>
                <a:ea typeface="Palatino" pitchFamily="1" charset="0"/>
                <a:cs typeface="Palatino" pitchFamily="1" charset="0"/>
              </a:defRPr>
            </a:lvl1pPr>
          </a:lstStyle>
          <a:p>
            <a:pPr>
              <a:defRPr cap="all"/>
            </a:pPr>
            <a:r>
              <a:t>Title Text</a:t>
            </a:r>
          </a:p>
        </p:txBody>
      </p:sp>
      <p:sp>
        <p:nvSpPr>
          <p:cNvPr id="5" name="Body Level One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FAUAABgzAADsSgAAkDg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825500" y="8305800"/>
            <a:ext cx="11353800" cy="889000"/>
          </a:xfrm>
        </p:spPr>
        <p:txBody>
          <a:bodyPr vert="horz" wrap="square" lIns="50800" tIns="50800" rIns="50800" bIns="50800" numCol="1" spcCol="215900" anchor="t">
            <a:prstTxWarp prst="textNoShape">
              <a:avLst/>
            </a:prstTxWarp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i="1">
                <a:solidFill>
                  <a:srgbClr val="F6E0AB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Hoefler Text" pitchFamily="1" charset="0"/>
                <a:ea typeface="Palatino" pitchFamily="1" charset="0"/>
                <a:cs typeface="Palatino" pitchFamily="1" charset="0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i="1">
                <a:solidFill>
                  <a:srgbClr val="F6E0AB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Hoefler Text" pitchFamily="1" charset="0"/>
                <a:ea typeface="Palatino" pitchFamily="1" charset="0"/>
                <a:cs typeface="Palatino" pitchFamily="1" charset="0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None/>
              <a:defRPr i="1">
                <a:solidFill>
                  <a:srgbClr val="F6E0AB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Hoefler Text" pitchFamily="1" charset="0"/>
                <a:ea typeface="Palatino" pitchFamily="1" charset="0"/>
                <a:cs typeface="Palatino" pitchFamily="1" charset="0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None/>
              <a:defRPr i="1">
                <a:solidFill>
                  <a:srgbClr val="F6E0AB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Hoefler Text" pitchFamily="1" charset="0"/>
                <a:ea typeface="Palatino" pitchFamily="1" charset="0"/>
                <a:cs typeface="Palatino" pitchFamily="1" charset="0"/>
              </a:defRPr>
            </a:lvl4pPr>
            <a:lvl5pPr marL="0" indent="0" algn="ctr">
              <a:lnSpc>
                <a:spcPct val="120000"/>
              </a:lnSpc>
              <a:spcBef>
                <a:spcPts val="0"/>
              </a:spcBef>
              <a:buNone/>
              <a:defRPr i="1">
                <a:solidFill>
                  <a:srgbClr val="F6E0AB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Hoefler Text" pitchFamily="1" charset="0"/>
                <a:ea typeface="Palatino" pitchFamily="1" charset="0"/>
                <a:cs typeface="Palatino" pitchFamily="1" charset="0"/>
              </a:defRPr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QAAAAAAAAAHAAAAAAAAAAEAAAD///8AUAAAAAAAAAAUAAAAZAAAAGQAAAAAAAAAy8vLAFAAAAAAAAAAFAAAAGQAAABkAAAAAAAAABcAAAAUAAAAAAAAAAAAAAD/fwAA/38AAAAAAAAJAAAABAAAAAD3iYAeAAAAaAAAAAAAAAAAAAAAAAAAAAAAAAAAAAAAECcAABAnAAAAAAAAAAAAAAAAAAAAAAAAAAAAAAAAAAAAAAAAAAAAABQ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////AMvLywDAwP8Af39/AAAAAAAAAAAAAAAAAAAAAAAAAAAAIQAAABgAAAAUAAAA/CYAAFA3AAAYKQAA0DkAABAgAAAmAAAACAAAAIGAAAAA4MEBMAAAABQAAAAAAAAAAAD//wAAAQAAAP//AAABAA=="/>
              </a:ext>
            </a:extLst>
          </p:cNvSpPr>
          <p:nvPr>
            <p:ph type="sldNum" sz="quarter" idx="2"/>
          </p:nvPr>
        </p:nvSpPr>
        <p:spPr>
          <a:xfrm>
            <a:off x="6337300" y="8991600"/>
            <a:ext cx="342900" cy="406400"/>
          </a:xfrm>
          <a:effectLst>
            <a:outerShdw blurRad="12700" dist="12700" dir="5400000">
              <a:srgbClr val="FFFFFF">
                <a:alpha val="20000"/>
              </a:srgbClr>
            </a:outerShdw>
          </a:effectLst>
        </p:spPr>
        <p:txBody>
          <a:bodyPr vert="horz" wrap="none" lIns="50800" tIns="50800" rIns="50800" bIns="50800" numCol="1" spcCol="215900" anchor="t">
            <a:prstTxWarp prst="textNoShape">
              <a:avLst/>
            </a:prstTxWarp>
          </a:bodyPr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/>
            <a:fld id="{0A391A8F-C1E7-6CEC-A981-37B954CF5F6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Photo - 3 Up Alt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BsAAMwBAAC8NAAAxCcAABAAAAAmAAAACAAAAD2gAACAHwAAMAAAABQAAAAAAAAAAAD//wAAAQAAAP//AAABAA=="/>
              </a:ext>
            </a:extLst>
          </p:cNvSpPr>
          <p:nvPr>
            <p:ph type="pic" sz="half" idx="21"/>
          </p:nvPr>
        </p:nvSpPr>
        <p:spPr>
          <a:xfrm>
            <a:off x="4457700" y="292100"/>
            <a:ext cx="4114800" cy="617220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3" name="Object1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B4AAPj9//+KXAAAiCcAABAAAAAmAAAACAAAAD2gAACAHwAAMAAAABQAAAAAAAAAAAD//wAAAQAAAP//AAABAA=="/>
              </a:ext>
            </a:extLst>
          </p:cNvSpPr>
          <p:nvPr>
            <p:ph type="pic" idx="22"/>
          </p:nvPr>
        </p:nvSpPr>
        <p:spPr>
          <a:xfrm>
            <a:off x="4927600" y="-330200"/>
            <a:ext cx="10115550" cy="675640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4" name="Image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MAIAAOABAACAGwAAsScAABAAAAAmAAAACAAAAD2gAACAHwAAMAAAABQAAAAAAAAAAAD//wAAAQAAAP//AAABAA=="/>
              </a:ext>
            </a:extLst>
          </p:cNvSpPr>
          <p:nvPr>
            <p:ph type="pic" sz="quarter" idx="23"/>
          </p:nvPr>
        </p:nvSpPr>
        <p:spPr>
          <a:xfrm>
            <a:off x="355600" y="304800"/>
            <a:ext cx="4114800" cy="6147435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5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647700" y="6794500"/>
            <a:ext cx="11709400" cy="1422400"/>
          </a:xfrm>
        </p:spPr>
        <p:txBody>
          <a:bodyPr vert="horz" wrap="square" lIns="50800" tIns="50800" rIns="50800" bIns="50800" numCol="1" spcCol="215900" anchor="b">
            <a:prstTxWarp prst="textNoShape">
              <a:avLst/>
            </a:prstTxWarp>
          </a:bodyPr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" name="Body Level One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647700" y="8204200"/>
            <a:ext cx="11709400" cy="1282700"/>
          </a:xfrm>
        </p:spPr>
        <p:txBody>
          <a:bodyPr vert="horz" wrap="square" lIns="50800" tIns="50800" rIns="50800" bIns="50800" numCol="1" spcCol="215900" anchor="t">
            <a:prstTxWarp prst="textNoShape">
              <a:avLst/>
            </a:prstTxWarp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169ACFE9-A7FB-CF39-B522-516C816C4304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Photo - Horizontal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AEAAGgBAAC0UAAA9icAABAAAAAmAAAACAAAAD2gAACAHwAAMAAAABQAAAAAAAAAAAD//wAAAQAAAP//AAABAA=="/>
              </a:ext>
            </a:extLst>
          </p:cNvSpPr>
          <p:nvPr>
            <p:ph type="pic" idx="21"/>
          </p:nvPr>
        </p:nvSpPr>
        <p:spPr>
          <a:xfrm>
            <a:off x="304800" y="228600"/>
            <a:ext cx="12814300" cy="626745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3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647700" y="6794500"/>
            <a:ext cx="11709400" cy="1422400"/>
          </a:xfrm>
        </p:spPr>
        <p:txBody>
          <a:bodyPr vert="horz" wrap="square" lIns="50800" tIns="50800" rIns="50800" bIns="50800" numCol="1" spcCol="215900" anchor="b">
            <a:prstTxWarp prst="textNoShape">
              <a:avLst/>
            </a:prstTxWarp>
          </a:bodyPr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" name="Body Level One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K3DuZ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647700" y="8204200"/>
            <a:ext cx="11709400" cy="1282700"/>
          </a:xfrm>
        </p:spPr>
        <p:txBody>
          <a:bodyPr vert="horz" wrap="square" lIns="50800" tIns="50800" rIns="50800" bIns="50800" numCol="1" spcCol="215900" anchor="t">
            <a:prstTxWarp prst="textNoShape">
              <a:avLst/>
            </a:prstTxWarp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KDJwK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4C8DD3C0-8EA1-D825-EF35-78709D7B192D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- Center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B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JBNrY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NwUAAAETAAAECcAABAAAAAmAAAACAAAAAGAAAAAAAAAMAAAABQAAAAAAAAAAAD//wAAAQAAAP//AAABAA=="/>
              </a:ext>
            </a:extLst>
          </p:cNvSpPr>
          <p:nvPr>
            <p:ph type="title"/>
          </p:nvPr>
        </p:nvSpPr>
        <p:spPr>
          <a:xfrm>
            <a:off x="647700" y="3390900"/>
            <a:ext cx="11709400" cy="2959100"/>
          </a:xfr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5C8A550B-45B1-DFA3-FF32-B3F61B7C09E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Photo - Vertical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CcAAOQCAAAsTAAARDkAABAAAAAmAAAACAAAAD2gAACAHwAAMAAAABQAAAAAAAAAAAD//wAAAQAAAP//AAABAA=="/>
              </a:ext>
            </a:extLst>
          </p:cNvSpPr>
          <p:nvPr>
            <p:ph type="pic" idx="21"/>
          </p:nvPr>
        </p:nvSpPr>
        <p:spPr>
          <a:xfrm>
            <a:off x="6489700" y="469900"/>
            <a:ext cx="5892800" cy="883920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3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GQKAABwJgAA4B8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647700" y="1689100"/>
            <a:ext cx="5600700" cy="3492500"/>
          </a:xfrm>
        </p:spPr>
        <p:txBody>
          <a:bodyPr vert="horz" wrap="square" lIns="50800" tIns="50800" rIns="50800" bIns="50800" numCol="1" spcCol="215900" anchor="b">
            <a:prstTxWarp prst="textNoShape">
              <a:avLst/>
            </a:prstTxWarp>
          </a:bodyPr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" name="Body Level One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AhAABwJgAAjDc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647700" y="5435600"/>
            <a:ext cx="5600700" cy="3594100"/>
          </a:xfrm>
        </p:spPr>
        <p:txBody>
          <a:bodyPr vert="horz" wrap="square" lIns="50800" tIns="50800" rIns="50800" bIns="50800" numCol="1" spcCol="215900" anchor="t">
            <a:prstTxWarp prst="textNoShape">
              <a:avLst/>
            </a:prstTxWarp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rgbClr val="717D75"/>
                </a:solidFill>
                <a:latin typeface="Hoefler Text" pitchFamily="1" charset="0"/>
                <a:ea typeface="Palatino" pitchFamily="1" charset="0"/>
                <a:cs typeface="Palatino" pitchFamily="1" charset="0"/>
              </a:defRPr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36723117-59DB-27C7-95CA-AF927F8463FA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B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JBNrY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PAAAAAETAAAcA0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1F5182E5-ABF2-0474-BCE9-5D21CCA74A08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B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PAAAAAETAAAcA0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B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CwQAAAETAAABDgAABAAAAAmAAAACAAAAAC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Blip>
                <a:blip r:embed="rId2"/>
              </a:buBlip>
            </a:lvl1pPr>
            <a:lvl2pPr>
              <a:buFont typeface="Wingdings" pitchFamily="2" charset="2"/>
              <a:buBlip>
                <a:blip r:embed="rId2"/>
              </a:buBlip>
            </a:lvl2pPr>
            <a:lvl3pPr>
              <a:buFont typeface="Wingdings" pitchFamily="2" charset="2"/>
              <a:buBlip>
                <a:blip r:embed="rId2"/>
              </a:buBlip>
            </a:lvl3pPr>
            <a:lvl4pPr>
              <a:buFont typeface="Wingdings" pitchFamily="2" charset="2"/>
              <a:buBlip>
                <a:blip r:embed="rId2"/>
              </a:buBlip>
            </a:lvl4pPr>
            <a:lvl5pPr>
              <a:buFont typeface="Wingdings" pitchFamily="2" charset="2"/>
              <a:buBlip>
                <a:blip r:embed="rId2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  <a:r>
              <a:t>Body Level One</a:t>
            </a:r>
          </a:p>
          <a:p>
            <a:pPr lvl="1">
              <a:buFont typeface="Wingdings" pitchFamily="2" charset="2"/>
            </a:pPr>
            <a:r>
              <a:t>Body Level Two</a:t>
            </a:r>
          </a:p>
          <a:p>
            <a:pPr lvl="2">
              <a:buFont typeface="Wingdings" pitchFamily="2" charset="2"/>
            </a:pPr>
            <a:r>
              <a:t>Body Level Three</a:t>
            </a:r>
          </a:p>
          <a:p>
            <a:pPr lvl="3">
              <a:buFont typeface="Wingdings" pitchFamily="2" charset="2"/>
            </a:pPr>
            <a:r>
              <a:t>Body Level Four</a:t>
            </a:r>
          </a:p>
          <a:p>
            <a:pPr lvl="4">
              <a:buFont typeface="Wingdings" pitchFamily="2" charset="2"/>
            </a:pPr>
            <a:r>
              <a:t>Body Level Five</a:t>
            </a:r>
          </a:p>
        </p:txBody>
      </p:sp>
      <p:sp>
        <p:nvSpPr>
          <p:cNvPr id="4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JBNrY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098293C2-8CE4-D765-AA3A-7A30DD745C2F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"/>
          <p:cNvSpPr>
            <a:spLocks noGrp="1" noChangeArrowheads="1"/>
            <a:extLst>
              <a:ext uri="smNativeData">
                <pr:smNativeData xmlns:pr="smNativeData" xmlns="smNativeData" val="SMDATA_16_H6UVZBMAAAAlAAAAZA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OA4VQ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VCkAAOwJAABATAAATj4AABAAAAAmAAAACAAAAD2gAACAHwAAMAAAABQAAAAAAAAAAAD//wAAAQAAAP//AAABAA=="/>
              </a:ext>
            </a:extLst>
          </p:cNvSpPr>
          <p:nvPr>
            <p:ph type="pic" sz="half" idx="21"/>
          </p:nvPr>
        </p:nvSpPr>
        <p:spPr>
          <a:xfrm>
            <a:off x="6718300" y="1612900"/>
            <a:ext cx="5676900" cy="8515350"/>
          </a:xfrm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2"/>
              </a:buBlip>
            </a:lvl1pPr>
            <a:lvl2pPr>
              <a:buFont typeface="Wingdings" pitchFamily="2" charset="2"/>
              <a:buBlip>
                <a:blip r:embed="rId2"/>
              </a:buBlip>
            </a:lvl2pPr>
            <a:lvl3pPr>
              <a:buFont typeface="Wingdings" pitchFamily="2" charset="2"/>
              <a:buBlip>
                <a:blip r:embed="rId2"/>
              </a:buBlip>
            </a:lvl3pPr>
            <a:lvl4pPr>
              <a:buFont typeface="Wingdings" pitchFamily="2" charset="2"/>
              <a:buBlip>
                <a:blip r:embed="rId2"/>
              </a:buBlip>
            </a:lvl4pPr>
            <a:lvl5pPr>
              <a:buFont typeface="Wingdings" pitchFamily="2" charset="2"/>
              <a:buBlip>
                <a:blip r:embed="rId2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</a:p>
        </p:txBody>
      </p:sp>
      <p:sp>
        <p:nvSpPr>
          <p:cNvPr id="3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B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c0Bo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PAAAAAETAAAcA0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B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CwQAABwJgAABDg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647700" y="2628900"/>
            <a:ext cx="5600700" cy="6477000"/>
          </a:xfrm>
        </p:spPr>
        <p:txBody>
          <a:bodyPr/>
          <a:lstStyle>
            <a:lvl1pPr marL="393700" indent="-393700">
              <a:lnSpc>
                <a:spcPct val="120000"/>
              </a:lnSpc>
              <a:spcBef>
                <a:spcPts val="2400"/>
              </a:spcBef>
              <a:buFont typeface="Wingdings" pitchFamily="2" charset="2"/>
              <a:buBlip>
                <a:blip r:embed="rId2"/>
              </a:buBlip>
              <a:defRPr sz="3200"/>
            </a:lvl1pPr>
            <a:lvl2pPr marL="787400" indent="-393700">
              <a:lnSpc>
                <a:spcPct val="120000"/>
              </a:lnSpc>
              <a:spcBef>
                <a:spcPts val="2400"/>
              </a:spcBef>
              <a:buFont typeface="Wingdings" pitchFamily="2" charset="2"/>
              <a:buBlip>
                <a:blip r:embed="rId2"/>
              </a:buBlip>
              <a:defRPr sz="3200"/>
            </a:lvl2pPr>
            <a:lvl3pPr marL="1181100" indent="-393700">
              <a:lnSpc>
                <a:spcPct val="120000"/>
              </a:lnSpc>
              <a:spcBef>
                <a:spcPts val="2400"/>
              </a:spcBef>
              <a:buFont typeface="Wingdings" pitchFamily="2" charset="2"/>
              <a:buBlip>
                <a:blip r:embed="rId2"/>
              </a:buBlip>
              <a:defRPr sz="3200"/>
            </a:lvl3pPr>
            <a:lvl4pPr marL="1574800" indent="-393700">
              <a:lnSpc>
                <a:spcPct val="120000"/>
              </a:lnSpc>
              <a:spcBef>
                <a:spcPts val="2400"/>
              </a:spcBef>
              <a:buFont typeface="Wingdings" pitchFamily="2" charset="2"/>
              <a:buBlip>
                <a:blip r:embed="rId2"/>
              </a:buBlip>
              <a:defRPr sz="3200"/>
            </a:lvl4pPr>
            <a:lvl5pPr marL="1968500" indent="-393700">
              <a:lnSpc>
                <a:spcPct val="120000"/>
              </a:lnSpc>
              <a:spcBef>
                <a:spcPts val="2400"/>
              </a:spcBef>
              <a:buFont typeface="Wingdings" pitchFamily="2" charset="2"/>
              <a:buBlip>
                <a:blip r:embed="rId2"/>
              </a:buBlip>
              <a:defRPr sz="3200"/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  <a:r>
              <a:t>Body Level One</a:t>
            </a:r>
          </a:p>
          <a:p>
            <a:pPr lvl="1">
              <a:buFont typeface="Wingdings" pitchFamily="2" charset="2"/>
            </a:pPr>
            <a:r>
              <a:t>Body Level Two</a:t>
            </a:r>
          </a:p>
          <a:p>
            <a:pPr lvl="2">
              <a:buFont typeface="Wingdings" pitchFamily="2" charset="2"/>
            </a:pPr>
            <a:r>
              <a:t>Body Level Three</a:t>
            </a:r>
          </a:p>
          <a:p>
            <a:pPr lvl="3">
              <a:buFont typeface="Wingdings" pitchFamily="2" charset="2"/>
            </a:pPr>
            <a:r>
              <a:t>Body Level Four</a:t>
            </a:r>
          </a:p>
          <a:p>
            <a:pPr lvl="4">
              <a:buFont typeface="Wingdings" pitchFamily="2" charset="2"/>
            </a:pPr>
            <a:r>
              <a:t>Body Level Five</a:t>
            </a:r>
          </a:p>
        </p:txBody>
      </p:sp>
      <p:sp>
        <p:nvSpPr>
          <p:cNvPr id="5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JBNrY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559860E6-A8B8-CD96-F620-5EC32E6E000B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Bullets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B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PwDAAAETAAABDg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647700" y="647700"/>
            <a:ext cx="11709400" cy="8458200"/>
          </a:xfrm>
        </p:spPr>
        <p:txBody>
          <a:bodyPr/>
          <a:lstStyle>
            <a:lvl1pPr>
              <a:buFont typeface="Wingdings" pitchFamily="2" charset="2"/>
              <a:buBlip>
                <a:blip r:embed="rId3"/>
              </a:buBlip>
            </a:lvl1pPr>
            <a:lvl2pPr>
              <a:buFont typeface="Wingdings" pitchFamily="2" charset="2"/>
              <a:buBlip>
                <a:blip r:embed="rId3"/>
              </a:buBlip>
            </a:lvl2pPr>
            <a:lvl3pPr>
              <a:buFont typeface="Wingdings" pitchFamily="2" charset="2"/>
              <a:buBlip>
                <a:blip r:embed="rId3"/>
              </a:buBlip>
            </a:lvl3pPr>
            <a:lvl4pPr>
              <a:buFont typeface="Wingdings" pitchFamily="2" charset="2"/>
              <a:buBlip>
                <a:blip r:embed="rId3"/>
              </a:buBlip>
            </a:lvl4pPr>
            <a:lvl5pPr>
              <a:buFont typeface="Wingdings" pitchFamily="2" charset="2"/>
              <a:buBlip>
                <a:blip r:embed="rId3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  <a:r>
              <a:t>Body Level One</a:t>
            </a:r>
          </a:p>
          <a:p>
            <a:pPr lvl="1">
              <a:buFont typeface="Wingdings" pitchFamily="2" charset="2"/>
            </a:pPr>
            <a:r>
              <a:t>Body Level Two</a:t>
            </a:r>
          </a:p>
          <a:p>
            <a:pPr lvl="2">
              <a:buFont typeface="Wingdings" pitchFamily="2" charset="2"/>
            </a:pPr>
            <a:r>
              <a:t>Body Level Three</a:t>
            </a:r>
          </a:p>
          <a:p>
            <a:pPr lvl="3">
              <a:buFont typeface="Wingdings" pitchFamily="2" charset="2"/>
            </a:pPr>
            <a:r>
              <a:t>Body Level Four</a:t>
            </a:r>
          </a:p>
          <a:p>
            <a:pPr lvl="4">
              <a:buFont typeface="Wingdings" pitchFamily="2" charset="2"/>
            </a:pPr>
            <a:r>
              <a:t>Body Level Five</a:t>
            </a:r>
          </a:p>
        </p:txBody>
      </p:sp>
      <p:sp>
        <p:nvSpPr>
          <p:cNvPr id="3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6CYAAJQ5AAAEKQAAFDwAABAgAAAmAAAACAAAAAAAAAAAAAAAMAAAABQAAAAAAAAAAAD//wAAAQAAAP//AAABAA=="/>
              </a:ext>
            </a:extLst>
          </p:cNvSpPr>
          <p:nvPr>
            <p:ph type="sldNum" sz="quarter" idx="2"/>
          </p:nvPr>
        </p:nvSpPr>
        <p:spPr/>
        <p:txBody>
          <a:bodyPr/>
          <a:lstStyle/>
          <a:p>
            <a:pPr/>
            <a:fld id="{7DAF45CD-8390-FAB3-DE17-75E60B592820}" type="slidenum">
              <a:t/>
            </a:fld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blipFill>
          <a:blip r:embed="rId1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BAAAAAAAAAAEAAABQAAAAAAAAAAAA4D8AAAAAAADgPwAAAAAAAOA/AAAAAAAA4D8AAAAAAADgPwAAAAAAAOA/AAAAAAAA4D8AAAAAAADgPwAAAAAAAOA/AAAAAAAA4D8CAAAAjAAAAAAAAAAAAAAA////AGAMUg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/AMAAPAAAAAETAAAcA0AABAAAAAmAAAACAAAAL0vAACAHwAAMAAAABQAAAAAAAAAAAD//wAAAQAAAP//AAABAA=="/>
              </a:ext>
            </a:extLst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ln>
            <a:noFill/>
          </a:ln>
        </p:spPr>
        <p:txBody>
          <a:bodyPr vert="horz" wrap="square" lIns="50800" tIns="50800" rIns="50800" bIns="50800" numCol="1" spcCol="215900" anchor="ctr">
            <a:prstTxWarp prst="textNoShape">
              <a:avLst/>
            </a:prstTxWarp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BAAAAAAAAAAEAAABQAAAAAAAAAAAA4D8AAAAAAADgPwAAAAAAAOA/AAAAAAAA4D8AAAAAAADgPwAAAAAAAOA/AAAAAAAA4D8AAAAAAADgPwAAAAAAAOA/AAAAAAAA4D8CAAAAjAAAAAAAAAAAAAAA////AGAMUg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/AMAACwQAAAETAAABDgAABAAAAAmAAAACAAAAL2vAACAHwAAMAAAABQAAAAAAAAAAAD//wAAAQAAAP//AAABAA=="/>
              </a:ext>
            </a:extLst>
          </p:cNvSpPr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>
            <a:noFill/>
          </a:ln>
        </p:spPr>
        <p:txBody>
          <a:bodyPr vert="horz" wrap="square" lIns="50800" tIns="50800" rIns="50800" bIns="50800" numCol="1" spcCol="215900" anchor="ctr">
            <a:prstTxWarp prst="textNoShape">
              <a:avLst/>
            </a:prstTxWarp>
          </a:bodyPr>
          <a:lstStyle>
            <a:lvl1pPr>
              <a:buFont typeface="Wingdings" pitchFamily="2" charset="2"/>
              <a:buBlip>
                <a:blip r:embed="rId2"/>
              </a:buBlip>
            </a:lvl1pPr>
            <a:lvl2pPr>
              <a:buFont typeface="Wingdings" pitchFamily="2" charset="2"/>
              <a:buBlip>
                <a:blip r:embed="rId2"/>
              </a:buBlip>
            </a:lvl2pPr>
            <a:lvl3pPr>
              <a:buFont typeface="Wingdings" pitchFamily="2" charset="2"/>
              <a:buBlip>
                <a:blip r:embed="rId2"/>
              </a:buBlip>
            </a:lvl3pPr>
            <a:lvl4pPr>
              <a:buFont typeface="Wingdings" pitchFamily="2" charset="2"/>
              <a:buBlip>
                <a:blip r:embed="rId2"/>
              </a:buBlip>
            </a:lvl4pPr>
            <a:lvl5pPr>
              <a:buFont typeface="Wingdings" pitchFamily="2" charset="2"/>
              <a:buBlip>
                <a:blip r:embed="rId2"/>
              </a:buBlip>
            </a:lvl5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>
              <a:buFont typeface="Wingdings" pitchFamily="2" charset="2"/>
            </a:pPr>
            <a:r>
              <a:t>Body Level One</a:t>
            </a:r>
          </a:p>
          <a:p>
            <a:pPr lvl="1">
              <a:buFont typeface="Wingdings" pitchFamily="2" charset="2"/>
            </a:pPr>
            <a:r>
              <a:t>Body Level Two</a:t>
            </a:r>
          </a:p>
          <a:p>
            <a:pPr lvl="2">
              <a:buFont typeface="Wingdings" pitchFamily="2" charset="2"/>
            </a:pPr>
            <a:r>
              <a:t>Body Level Three</a:t>
            </a:r>
          </a:p>
          <a:p>
            <a:pPr lvl="3">
              <a:buFont typeface="Wingdings" pitchFamily="2" charset="2"/>
            </a:pPr>
            <a:r>
              <a:t>Body Level Four</a:t>
            </a:r>
          </a:p>
          <a:p>
            <a:pPr lvl="4">
              <a:buFont typeface="Wingdings" pitchFamily="2" charset="2"/>
            </a:pPr>
            <a:r>
              <a:t>Body Level Five</a:t>
            </a:r>
          </a:p>
        </p:txBody>
      </p:sp>
      <p:sp>
        <p:nvSpPr>
          <p:cNvPr id="4" name="Slide Number"/>
          <p:cNvSpPr>
            <a:spLocks noGrp="1" noChangeArrowheads="1"/>
            <a:extLst>
              <a:ext uri="smNativeData">
                <pr:smNativeData xmlns:pr="smNativeData" xmlns="smNativeData" val="SMDATA_16_H6UVZBMAAAAlAAAAZAAAAE0AAAAAUAAAAFAAAABQAAAAUAAAAAAAAAACAAAAAAAAAAEAAABQAAAAAAAAAAAA4D8AAAAAAADgPwAAAAAAAOA/AAAAAAAA4D8AAAAAAADgPwAAAAAAAOA/AAAAAAAA4D8AAAAAAADgPwAAAAAAAOA/AAAAAAAA4D8CAAAAjAAAAAAAAAAAAAAA////AGAMUggAAAAAAAAAAAAAAAAAAAAAAAAAAAAAAAAAAAAAeAAAAAEAAABAAAAAAAAAAAAAAAB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B4Tl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6CYAAJQ5AAAEKQAAFDwAABAgAAAmAAAACAAAAL2/AACAHwAAMAAAABQAAAAAAAAAAAD//wAAAQAAAP//AAABAA=="/>
              </a:ext>
            </a:extLst>
          </p:cNvSpPr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  <a:ln>
            <a:noFill/>
          </a:ln>
        </p:spPr>
        <p:txBody>
          <a:bodyPr vert="horz" wrap="none" lIns="50800" tIns="50800" rIns="50800" bIns="50800" numCol="1" spcCol="215900" anchor="b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1A2E9D37-79F7-7B6B-B996-8F3ED3D84FDA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hdr="0" ftr="0" dt="0"/>
  <p:txStyles>
    <p:titleStyle>
      <a:lvl1pPr marL="0" marR="0" indent="0" algn="l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7000" b="0" i="0" u="none" strike="noStrike" kern="1" spc="0" baseline="0">
          <a:solidFill>
            <a:srgbClr val="FFFFFF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1pPr>
      <a:lvl2pPr marL="0" marR="0" indent="0" algn="l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7000" b="0" i="0" u="none" strike="noStrike" kern="1" spc="0" baseline="0">
          <a:solidFill>
            <a:srgbClr val="FFFFFF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2pPr>
      <a:lvl3pPr marL="0" marR="0" indent="0" algn="l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7000" b="0" i="0" u="none" strike="noStrike" kern="1" spc="0" baseline="0">
          <a:solidFill>
            <a:srgbClr val="FFFFFF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3pPr>
      <a:lvl4pPr marL="0" marR="0" indent="0" algn="l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7000" b="0" i="0" u="none" strike="noStrike" kern="1" spc="0" baseline="0">
          <a:solidFill>
            <a:srgbClr val="FFFFFF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4pPr>
      <a:lvl5pPr marL="0" marR="0" indent="0" algn="l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7000" b="0" i="0" u="none" strike="noStrike" kern="1" spc="0" baseline="0">
          <a:solidFill>
            <a:srgbClr val="FFFFFF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5pPr>
      <a:lvl6pPr marL="0" marR="0" indent="0" algn="l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7000" b="0" i="0" u="none" strike="noStrike" kern="1" spc="0" baseline="0">
          <a:solidFill>
            <a:srgbClr val="FFFFFF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6pPr>
      <a:lvl7pPr marL="0" marR="0" indent="0" algn="l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7000" b="0" i="0" u="none" strike="noStrike" kern="1" spc="0" baseline="0">
          <a:solidFill>
            <a:srgbClr val="FFFFFF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7pPr>
      <a:lvl8pPr marL="0" marR="0" indent="0" algn="l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7000" b="0" i="0" u="none" strike="noStrike" kern="1" spc="0" baseline="0">
          <a:solidFill>
            <a:srgbClr val="FFFFFF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8pPr>
      <a:lvl9pPr marL="0" marR="0" indent="0" algn="l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7000" b="0" i="0" u="none" strike="noStrike" kern="1" spc="0" baseline="0">
          <a:solidFill>
            <a:srgbClr val="FFFFFF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9pPr>
    </p:titleStyle>
    <p:bodyStyle>
      <a:lvl1pPr marL="533400" marR="0" indent="-533400" algn="l" defTabSz="584200">
        <a:lnSpc>
          <a:spcPct val="100000"/>
        </a:lnSpc>
        <a:spcBef>
          <a:spcPts val="4200"/>
        </a:spcBef>
        <a:spcAft>
          <a:spcPts val="0"/>
        </a:spcAft>
        <a:buClrTx/>
        <a:buSzTx/>
        <a:buFont typeface="Wingdings" pitchFamily="2" charset="2"/>
        <a:buBlip>
          <a:blip r:embed="rId2"/>
        </a:buBlip>
        <a:tabLst/>
        <a:defRPr sz="4300" b="0" i="0" u="none" strike="noStrike" kern="1" spc="0" baseline="0">
          <a:solidFill>
            <a:srgbClr val="546056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1pPr>
      <a:lvl2pPr marL="1066800" marR="0" indent="-533400" algn="l" defTabSz="584200">
        <a:lnSpc>
          <a:spcPct val="100000"/>
        </a:lnSpc>
        <a:spcBef>
          <a:spcPts val="4200"/>
        </a:spcBef>
        <a:spcAft>
          <a:spcPts val="0"/>
        </a:spcAft>
        <a:buClrTx/>
        <a:buSzTx/>
        <a:buFont typeface="Wingdings" pitchFamily="2" charset="2"/>
        <a:buBlip>
          <a:blip r:embed="rId2"/>
        </a:buBlip>
        <a:tabLst/>
        <a:defRPr sz="4300" b="0" i="0" u="none" strike="noStrike" kern="1" spc="0" baseline="0">
          <a:solidFill>
            <a:srgbClr val="546056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2pPr>
      <a:lvl3pPr marL="1600200" marR="0" indent="-533400" algn="l" defTabSz="584200">
        <a:lnSpc>
          <a:spcPct val="100000"/>
        </a:lnSpc>
        <a:spcBef>
          <a:spcPts val="4200"/>
        </a:spcBef>
        <a:spcAft>
          <a:spcPts val="0"/>
        </a:spcAft>
        <a:buClrTx/>
        <a:buSzTx/>
        <a:buFont typeface="Wingdings" pitchFamily="2" charset="2"/>
        <a:buBlip>
          <a:blip r:embed="rId2"/>
        </a:buBlip>
        <a:tabLst/>
        <a:defRPr sz="4300" b="0" i="0" u="none" strike="noStrike" kern="1" spc="0" baseline="0">
          <a:solidFill>
            <a:srgbClr val="546056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3pPr>
      <a:lvl4pPr marL="2133600" marR="0" indent="-533400" algn="l" defTabSz="584200">
        <a:lnSpc>
          <a:spcPct val="100000"/>
        </a:lnSpc>
        <a:spcBef>
          <a:spcPts val="4200"/>
        </a:spcBef>
        <a:spcAft>
          <a:spcPts val="0"/>
        </a:spcAft>
        <a:buClrTx/>
        <a:buSzTx/>
        <a:buFont typeface="Wingdings" pitchFamily="2" charset="2"/>
        <a:buBlip>
          <a:blip r:embed="rId2"/>
        </a:buBlip>
        <a:tabLst/>
        <a:defRPr sz="4300" b="0" i="0" u="none" strike="noStrike" kern="1" spc="0" baseline="0">
          <a:solidFill>
            <a:srgbClr val="546056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4pPr>
      <a:lvl5pPr marL="2667000" marR="0" indent="-533400" algn="l" defTabSz="584200">
        <a:lnSpc>
          <a:spcPct val="100000"/>
        </a:lnSpc>
        <a:spcBef>
          <a:spcPts val="4200"/>
        </a:spcBef>
        <a:spcAft>
          <a:spcPts val="0"/>
        </a:spcAft>
        <a:buClrTx/>
        <a:buSzTx/>
        <a:buFont typeface="Wingdings" pitchFamily="2" charset="2"/>
        <a:buBlip>
          <a:blip r:embed="rId2"/>
        </a:buBlip>
        <a:tabLst/>
        <a:defRPr sz="4300" b="0" i="0" u="none" strike="noStrike" kern="1" spc="0" baseline="0">
          <a:solidFill>
            <a:srgbClr val="546056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5pPr>
      <a:lvl6pPr marL="3200400" marR="0" indent="-533400" algn="l" defTabSz="584200">
        <a:lnSpc>
          <a:spcPct val="100000"/>
        </a:lnSpc>
        <a:spcBef>
          <a:spcPts val="4200"/>
        </a:spcBef>
        <a:spcAft>
          <a:spcPts val="0"/>
        </a:spcAft>
        <a:buClrTx/>
        <a:buSzTx/>
        <a:buFont typeface="Wingdings" pitchFamily="2" charset="2"/>
        <a:buBlip>
          <a:blip r:embed="rId2"/>
        </a:buBlip>
        <a:tabLst/>
        <a:defRPr sz="4300" b="0" i="0" u="none" strike="noStrike" kern="1" spc="0" baseline="0">
          <a:solidFill>
            <a:srgbClr val="546056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6pPr>
      <a:lvl7pPr marL="3733800" marR="0" indent="-533400" algn="l" defTabSz="584200">
        <a:lnSpc>
          <a:spcPct val="100000"/>
        </a:lnSpc>
        <a:spcBef>
          <a:spcPts val="4200"/>
        </a:spcBef>
        <a:spcAft>
          <a:spcPts val="0"/>
        </a:spcAft>
        <a:buClrTx/>
        <a:buSzTx/>
        <a:buFont typeface="Wingdings" pitchFamily="2" charset="2"/>
        <a:buBlip>
          <a:blip r:embed="rId2"/>
        </a:buBlip>
        <a:tabLst/>
        <a:defRPr sz="4300" b="0" i="0" u="none" strike="noStrike" kern="1" spc="0" baseline="0">
          <a:solidFill>
            <a:srgbClr val="546056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7pPr>
      <a:lvl8pPr marL="4267200" marR="0" indent="-533400" algn="l" defTabSz="584200">
        <a:lnSpc>
          <a:spcPct val="100000"/>
        </a:lnSpc>
        <a:spcBef>
          <a:spcPts val="4200"/>
        </a:spcBef>
        <a:spcAft>
          <a:spcPts val="0"/>
        </a:spcAft>
        <a:buClrTx/>
        <a:buSzTx/>
        <a:buFont typeface="Wingdings" pitchFamily="2" charset="2"/>
        <a:buBlip>
          <a:blip r:embed="rId2"/>
        </a:buBlip>
        <a:tabLst/>
        <a:defRPr sz="4300" b="0" i="0" u="none" strike="noStrike" kern="1" spc="0" baseline="0">
          <a:solidFill>
            <a:srgbClr val="546056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8pPr>
      <a:lvl9pPr marL="4800600" marR="0" indent="-533400" algn="l" defTabSz="584200">
        <a:lnSpc>
          <a:spcPct val="100000"/>
        </a:lnSpc>
        <a:spcBef>
          <a:spcPts val="4200"/>
        </a:spcBef>
        <a:spcAft>
          <a:spcPts val="0"/>
        </a:spcAft>
        <a:buClrTx/>
        <a:buSzTx/>
        <a:buFont typeface="Wingdings" pitchFamily="2" charset="2"/>
        <a:buBlip>
          <a:blip r:embed="rId2"/>
        </a:buBlip>
        <a:tabLst/>
        <a:defRPr sz="4300" b="0" i="0" u="none" strike="noStrike" kern="1" spc="0" baseline="0">
          <a:solidFill>
            <a:srgbClr val="546056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9pPr>
    </p:bodyStyle>
    <p:otherStyle>
      <a:lvl1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1pPr>
      <a:lvl2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2pPr>
      <a:lvl3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3pPr>
      <a:lvl4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4pPr>
      <a:lvl5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5pPr>
      <a:lvl6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6pPr>
      <a:lvl7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7pPr>
      <a:lvl8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8pPr>
      <a:lvl9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Palatino" pitchFamily="1" charset="0"/>
          <a:ea typeface="Palatino" pitchFamily="1" charset="0"/>
          <a:cs typeface="Palatino" pitchFamily="1" charset="0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2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 Above b.jpeg" descr="S Above 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FgbAAAcAgAAqDQAAHQn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445000" y="342900"/>
            <a:ext cx="4114800" cy="6070600"/>
          </a:xfrm>
        </p:spPr>
      </p:pic>
      <p:pic>
        <p:nvPicPr>
          <p:cNvPr id="3" name="Z Model b.jpeg" descr="Z Model 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JQ0AAAcAgAA5E0AAHQnAAAQAAAAJgAAAAgAAAABAAAAAAAAADAAAAAUAAAAAAAAAAAA//8AAAEAAAD//wAAAQA="/>
              </a:ext>
            </a:extLst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8547100" y="342900"/>
            <a:ext cx="4114800" cy="6070600"/>
          </a:xfrm>
        </p:spPr>
      </p:pic>
      <p:pic>
        <p:nvPicPr>
          <p:cNvPr id="4" name="WS Outer Altar and Laver.jpeg" descr="WS Outer Altar and Laver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BwCAAAcAgAAbBsAAHQnAAAQAAAAJgAAAAgAAAABAAAAAAAAADAAAAAUAAAAAAAAAAAA//8AAAEAAAD//wAAAQA="/>
              </a:ext>
            </a:extLst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342900" y="342900"/>
            <a:ext cx="4114800" cy="6070600"/>
          </a:xfrm>
        </p:spPr>
      </p:pic>
      <p:sp>
        <p:nvSpPr>
          <p:cNvPr id="5" name="Build Me A Sanctuary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Build Me A Sanctuary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 Most Holy Worship.jpeg" descr="Z Most Holy Worship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Zerubbabel’s Templ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OAD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Zerubbabel’s Temple</a:t>
            </a:r>
          </a:p>
        </p:txBody>
      </p:sp>
      <p:sp>
        <p:nvSpPr>
          <p:cNvPr id="4" name="Most Holy Plac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H0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Most Holy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29.jpeg" descr="IMG_0529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Three Sections in the Sanctuary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C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>
            <a:lvl1pPr defTabSz="549275">
              <a:tabLst/>
              <a:defRPr sz="6580"/>
            </a:lvl1pPr>
          </a:lstStyle>
          <a:p>
            <a:pPr/>
            <a:r>
              <a:t>Three Sections in the Sanctuary</a:t>
            </a:r>
          </a:p>
        </p:txBody>
      </p:sp>
      <p:sp>
        <p:nvSpPr>
          <p:cNvPr id="4" name="Outer Court - Holy Place - Most Holy Plac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BYMYC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Outer Court - Holy Place - Most Holy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 Lamb.jpeg" descr="F Lam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A Lamb Was Sacrificed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A Lamb Was Sacrificed</a:t>
            </a:r>
          </a:p>
        </p:txBody>
      </p:sp>
      <p:sp>
        <p:nvSpPr>
          <p:cNvPr id="4" name="It represented the “Lamb of God.”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C4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It represented the “Lamb of God.”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fmann Heinrich Jesus PDUS.png" descr="Hofmann Heinrich Jesus PDUS.pn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uAg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FgbAAAcAgAAqDQAAHQn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445000" y="342900"/>
            <a:ext cx="4114800" cy="6070600"/>
          </a:xfrm>
        </p:spPr>
      </p:pic>
      <p:pic>
        <p:nvPicPr>
          <p:cNvPr id="3" name="Doré Crucifixion B PDUS.png" descr="Doré Crucifixion B PDUS.pn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JQ0AAAcAgAA5E0AAHQnAAAQAAAAJgAAAAgAAAABAAAAAAAAADAAAAAUAAAAAAAAAAAA//8AAAEAAAD//wAAAQA="/>
              </a:ext>
            </a:extLst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8547100" y="342900"/>
            <a:ext cx="4114800" cy="6070600"/>
          </a:xfrm>
        </p:spPr>
      </p:pic>
      <p:pic>
        <p:nvPicPr>
          <p:cNvPr id="4" name="F Lamb.jpeg" descr="F Lam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BwCAAAcAgAAbBsAAHQnAAAQAAAAJgAAAAgAAAABAAAAAAAAADAAAAAUAAAAAAAAAAAA//8AAAEAAAD//wAAAQA="/>
              </a:ext>
            </a:extLst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342900" y="342900"/>
            <a:ext cx="4114800" cy="6070600"/>
          </a:xfrm>
        </p:spPr>
      </p:pic>
      <p:sp>
        <p:nvSpPr>
          <p:cNvPr id="5" name="Christ Our Passover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Christ Our Passover</a:t>
            </a:r>
          </a:p>
        </p:txBody>
      </p:sp>
      <p:sp>
        <p:nvSpPr>
          <p:cNvPr id="6" name="Christ was our sacrific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EAB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Christ was our sacrifice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 Priest Fullview.jpeg" descr="F Priest Fullview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B7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A Priest Officiated in the Sanctuary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C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>
            <a:lvl1pPr defTabSz="485140">
              <a:tabLst/>
              <a:defRPr sz="5810"/>
            </a:lvl1pPr>
          </a:lstStyle>
          <a:p>
            <a:pPr/>
            <a:r>
              <a:t>A Priest Officiated in the Sanctuary</a:t>
            </a:r>
          </a:p>
        </p:txBody>
      </p:sp>
      <p:sp>
        <p:nvSpPr>
          <p:cNvPr id="4" name="Christ is our Priest in the Heavenly Sanctuary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Christ is our Priest in the Heavenly Sanctuary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 Furniture Group.jpeg" descr="F Furniture Group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By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Sanctuary Furnitur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MA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Sanctuary Furniture</a:t>
            </a:r>
          </a:p>
        </p:txBody>
      </p:sp>
      <p:sp>
        <p:nvSpPr>
          <p:cNvPr id="4" name="Double-click to edi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defRPr sz="4800"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 Laver.jpeg" descr="F Laver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B7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Outer Court Furnitur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Outer Court Furniture</a:t>
            </a:r>
          </a:p>
        </p:txBody>
      </p:sp>
      <p:sp>
        <p:nvSpPr>
          <p:cNvPr id="4" name="Laver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Laver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tar of Sacrifice.jpeg" descr="Altar of Sacrifice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Outer Court Furnitur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H0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Outer Court Furniture</a:t>
            </a:r>
          </a:p>
        </p:txBody>
      </p:sp>
      <p:sp>
        <p:nvSpPr>
          <p:cNvPr id="4" name="Altar of Sacrific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lnSpc>
                <a:spcPct val="100000"/>
              </a:lnSpc>
              <a:defRPr sz="4800">
                <a:solidFill>
                  <a:srgbClr val="546056"/>
                </a:solidFill>
                <a:latin typeface="Palatino" pitchFamily="1" charset="0"/>
                <a:ea typeface="Palatino" pitchFamily="1" charset="0"/>
                <a:cs typeface="Palatino" pitchFamily="1" charset="0"/>
              </a:defRPr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Altar of Sacrifice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 Table of Show Bread.jpeg" descr="F Table of Show Bread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B7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Holy Place Furnitur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Holy Place Furniture</a:t>
            </a:r>
          </a:p>
        </p:txBody>
      </p:sp>
      <p:sp>
        <p:nvSpPr>
          <p:cNvPr id="4" name="Table of Show Bread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lnSpc>
                <a:spcPct val="100000"/>
              </a:lnSpc>
              <a:defRPr sz="4800">
                <a:solidFill>
                  <a:srgbClr val="546056"/>
                </a:solidFill>
                <a:latin typeface="Palatino" pitchFamily="1" charset="0"/>
                <a:ea typeface="Palatino" pitchFamily="1" charset="0"/>
                <a:cs typeface="Palatino" pitchFamily="1" charset="0"/>
              </a:defRPr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Table of Show Bread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 7 Branched Candlestick.jpeg" descr="F 7 Branched Candlestick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DgA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Holy Place Furnitur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Holy Place Furniture</a:t>
            </a:r>
          </a:p>
        </p:txBody>
      </p:sp>
      <p:sp>
        <p:nvSpPr>
          <p:cNvPr id="4" name="7 Branched Lampstand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Hs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lnSpc>
                <a:spcPct val="100000"/>
              </a:lnSpc>
              <a:defRPr sz="4800">
                <a:solidFill>
                  <a:srgbClr val="546056"/>
                </a:solidFill>
                <a:latin typeface="Palatino" pitchFamily="1" charset="0"/>
                <a:ea typeface="Palatino" pitchFamily="1" charset="0"/>
                <a:cs typeface="Palatino" pitchFamily="1" charset="0"/>
              </a:defRPr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7 Branched Lampstand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83.jpeg" descr="IMG_0483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D+8KdT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AAAAAB1EAAIMo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0"/>
            <a:ext cx="13338810" cy="6585585"/>
          </a:xfrm>
        </p:spPr>
      </p:pic>
      <p:sp>
        <p:nvSpPr>
          <p:cNvPr id="3" name="Wilderness Sanctuary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Wilderness Sanctuary</a:t>
            </a:r>
          </a:p>
        </p:txBody>
      </p:sp>
      <p:sp>
        <p:nvSpPr>
          <p:cNvPr id="4" name="And let them make Me a sanctuary,…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/>
            <a:r>
              <a:t>And let them make Me a sanctuary, </a:t>
            </a:r>
          </a:p>
          <a:p>
            <a:pPr/>
            <a:r>
              <a:t>that I may dwell among them.” Exodus 25:8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71.jpeg" descr="IMG_0571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Holy Place Furnitur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Holy Place Furniture</a:t>
            </a:r>
          </a:p>
        </p:txBody>
      </p:sp>
      <p:sp>
        <p:nvSpPr>
          <p:cNvPr id="4" name="Altar of Incens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lnSpc>
                <a:spcPct val="100000"/>
              </a:lnSpc>
              <a:defRPr sz="4800">
                <a:solidFill>
                  <a:srgbClr val="546056"/>
                </a:solidFill>
                <a:latin typeface="Palatino" pitchFamily="1" charset="0"/>
                <a:ea typeface="Palatino" pitchFamily="1" charset="0"/>
                <a:cs typeface="Palatino" pitchFamily="1" charset="0"/>
              </a:defRPr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Altar of Incense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 Ark all.jpeg" descr="F Ark all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Cqqqqq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Most Holy Place Furnitur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Io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Most Holy Place Furniture</a:t>
            </a:r>
          </a:p>
        </p:txBody>
      </p:sp>
      <p:sp>
        <p:nvSpPr>
          <p:cNvPr id="4" name="Ark of the Covenant With Mercy Sea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Bo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lnSpc>
                <a:spcPct val="100000"/>
              </a:lnSpc>
              <a:defRPr sz="4800">
                <a:solidFill>
                  <a:srgbClr val="546056"/>
                </a:solidFill>
                <a:latin typeface="Palatino" pitchFamily="1" charset="0"/>
                <a:ea typeface="Palatino" pitchFamily="1" charset="0"/>
                <a:cs typeface="Palatino" pitchFamily="1" charset="0"/>
              </a:defRPr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Ark of the Covenant With Mercy Seat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k Inside B.jpeg" descr="Ark Inside 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CI/ub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Most Holy Place Furnitur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Most Holy Place Furniture</a:t>
            </a:r>
          </a:p>
        </p:txBody>
      </p:sp>
      <p:sp>
        <p:nvSpPr>
          <p:cNvPr id="4" name="Ten Commandments; Aaron’s Rod; Pot of Manna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 defTabSz="554990">
              <a:lnSpc>
                <a:spcPct val="100000"/>
              </a:lnSpc>
              <a:tabLst/>
              <a:defRPr sz="4560">
                <a:solidFill>
                  <a:srgbClr val="546056"/>
                </a:solidFill>
                <a:latin typeface="Palatino" pitchFamily="1" charset="0"/>
                <a:ea typeface="Palatino" pitchFamily="1" charset="0"/>
                <a:cs typeface="Palatino" pitchFamily="1" charset="0"/>
              </a:defRPr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Ten Commandments; Aaron’s Rod; Pot of Manna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fmann Heinrich Jesus PDUS.png" descr="Hofmann Heinrich Jesus PDUS.pn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FgbAAAcAgAAqDQAAHQn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445000" y="342900"/>
            <a:ext cx="4114800" cy="6070600"/>
          </a:xfrm>
        </p:spPr>
      </p:pic>
      <p:pic>
        <p:nvPicPr>
          <p:cNvPr id="3" name="Doré Crucifixion B PDUS.png" descr="Doré Crucifixion B PDUS.pn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JQ0AAAcAgAA5E0AAHQnAAAQAAAAJgAAAAgAAAABAAAAAAAAADAAAAAUAAAAAAAAAAAA//8AAAEAAAD//wAAAQA="/>
              </a:ext>
            </a:extLst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8547100" y="342900"/>
            <a:ext cx="4114800" cy="6070600"/>
          </a:xfrm>
        </p:spPr>
      </p:pic>
      <p:pic>
        <p:nvPicPr>
          <p:cNvPr id="4" name="F Lamb.jpeg" descr="F Lam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BwCAAAcAgAAbBsAAHQnAAAQAAAAJgAAAAgAAAABAAAAAAAAADAAAAAUAAAAAAAAAAAA//8AAAEAAAD//wAAAQA="/>
              </a:ext>
            </a:extLst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342900" y="342900"/>
            <a:ext cx="4114800" cy="6070600"/>
          </a:xfrm>
        </p:spPr>
      </p:pic>
      <p:sp>
        <p:nvSpPr>
          <p:cNvPr id="5" name="The Sanctuary Pointed To Chris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AC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>
            <a:lvl1pPr defTabSz="531495">
              <a:tabLst/>
              <a:defRPr sz="6370"/>
            </a:lvl1pPr>
          </a:lstStyle>
          <a:p>
            <a:pPr/>
            <a:r>
              <a:t>The Sanctuary Pointed To Christ</a:t>
            </a:r>
          </a:p>
        </p:txBody>
      </p:sp>
      <p:sp>
        <p:nvSpPr>
          <p:cNvPr id="6" name="Are you looking to Christ?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Are you looking to Christ?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 Above b.jpeg" descr="S Above 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CA/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FgbAAAcAgAAqDQAAHQn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445000" y="342900"/>
            <a:ext cx="4114800" cy="6070600"/>
          </a:xfrm>
        </p:spPr>
      </p:pic>
      <p:pic>
        <p:nvPicPr>
          <p:cNvPr id="3" name="Z Model b.jpeg" descr="Z Model 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By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JQ0AAAcAgAA5E0AAHQnAAAQAAAAJgAAAAgAAAABAAAAAAAAADAAAAAUAAAAAAAAAAAA//8AAAEAAAD//wAAAQA="/>
              </a:ext>
            </a:extLst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8547100" y="342900"/>
            <a:ext cx="4114800" cy="6070600"/>
          </a:xfrm>
        </p:spPr>
      </p:pic>
      <p:pic>
        <p:nvPicPr>
          <p:cNvPr id="4" name="WS Outer Altar and Laver.jpeg" descr="WS Outer Altar and Laver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AAAAAPMzMwAwMD/AH9/fwAAAAAAAAAAAAAAAAD///8AAAAAACEAAAAYAAAAFAAAABwCAAAcAgAAbBsAAHQnAAAQAAAAJgAAAAgAAAABAAAAAAAAADAAAAAUAAAAAAAAAAAA//8AAAEAAAD//wAAAQA="/>
              </a:ext>
            </a:extLst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342900" y="342900"/>
            <a:ext cx="4114800" cy="6070600"/>
          </a:xfrm>
        </p:spPr>
      </p:pic>
      <p:sp>
        <p:nvSpPr>
          <p:cNvPr id="5" name="Build Me A Sanctuary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Build Me A Sanctuary</a:t>
            </a:r>
          </a:p>
        </p:txBody>
      </p:sp>
      <p:sp>
        <p:nvSpPr>
          <p:cNvPr id="6" name="Double-click to edi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/AMAAHgyAAAETAAAXDo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S Outer Altar and Laver.jpeg" descr="WS Outer Altar and Laver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Wilderness Sanctuary: Outer Cour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DYzMh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C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>
            <a:lvl1pPr defTabSz="490855">
              <a:tabLst/>
              <a:defRPr sz="5880"/>
            </a:lvl1pPr>
          </a:lstStyle>
          <a:p>
            <a:pPr/>
            <a:r>
              <a:t>Wilderness Sanctuary: Outer Court</a:t>
            </a:r>
          </a:p>
        </p:txBody>
      </p:sp>
      <p:sp>
        <p:nvSpPr>
          <p:cNvPr id="4" name="Altar of Sacrifice &amp; Laver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D1Xoi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lnSpc>
                <a:spcPct val="100000"/>
              </a:lnSpc>
              <a:defRPr sz="4800">
                <a:solidFill>
                  <a:srgbClr val="546056"/>
                </a:solidFill>
                <a:latin typeface="Palatino" pitchFamily="1" charset="0"/>
                <a:ea typeface="Palatino" pitchFamily="1" charset="0"/>
                <a:cs typeface="Palatino" pitchFamily="1" charset="0"/>
              </a:defRPr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Altar of Sacrifice &amp; Laver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S Holy Place.jpeg" descr="WS Holy Place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CgC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Wilderness Sanctuary: Holy Plac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Kqqqq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C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>
            <a:lvl1pPr defTabSz="508000">
              <a:tabLst/>
              <a:defRPr sz="6090"/>
            </a:lvl1pPr>
          </a:lstStyle>
          <a:p>
            <a:pPr/>
            <a:r>
              <a:t>Wilderness Sanctuary: Holy Place</a:t>
            </a:r>
          </a:p>
        </p:txBody>
      </p:sp>
      <p:sp>
        <p:nvSpPr>
          <p:cNvPr id="4" name="Table of Showbread; 7 Branched Lampstand; Altar of Incens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Kqqqq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3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Table of Showbread; 7 Branched Lampstand; Altar of Incense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S Most Holy Place.jpeg" descr="WS Most Holy Place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Wilderness Sanctuary: Most Holy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Kqqqq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C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>
            <a:lvl1pPr defTabSz="514350">
              <a:tabLst/>
              <a:defRPr sz="6160"/>
            </a:lvl1pPr>
          </a:lstStyle>
          <a:p>
            <a:pPr/>
            <a:r>
              <a:t>Wilderness Sanctuary: Most Holy</a:t>
            </a:r>
          </a:p>
        </p:txBody>
      </p:sp>
      <p:sp>
        <p:nvSpPr>
          <p:cNvPr id="4" name="Ark of the Covenan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Kqqqq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Ark of the Covenant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 Above b.jpeg" descr="S Above 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9EAgAAB1EAAMc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68300"/>
            <a:ext cx="13338810" cy="6585585"/>
          </a:xfrm>
        </p:spPr>
      </p:pic>
      <p:sp>
        <p:nvSpPr>
          <p:cNvPr id="3" name="Solomon’s Templ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Solomon’s Temple</a:t>
            </a:r>
          </a:p>
        </p:txBody>
      </p:sp>
      <p:sp>
        <p:nvSpPr>
          <p:cNvPr id="4" name="Double-click to edi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defRPr sz="4800"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 Model b.jpeg" descr="Z Model b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Zerubbabel’s Templ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Hs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Zerubbabel’s Temple</a:t>
            </a:r>
          </a:p>
        </p:txBody>
      </p:sp>
      <p:sp>
        <p:nvSpPr>
          <p:cNvPr id="4" name="Double-click to edi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 Outer Court.jpeg" descr="Z Outer Court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Zerubbabel’s Templ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Zerubbabel’s Temple</a:t>
            </a:r>
          </a:p>
        </p:txBody>
      </p:sp>
      <p:sp>
        <p:nvSpPr>
          <p:cNvPr id="4" name="Outer Court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Outer Court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 Holy and Most Holy.jpeg" descr="ST Holy and Most Holy.jpeg"/>
          <p:cNvPicPr>
            <a:picLocks noGrp="1" noChangeArrowheads="1"/>
            <a:extLst>
              <a:ext uri="smNativeData">
                <pr:smNativeData xmlns:pr="smNativeData" xmlns="smNativeData" val="SMDATA_18_H6UVZBMAAAAlAAAAEQAAAA0AAAAAkAAAAEgAAACQAAAAS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FRgVgkUAAAAAQAAABQAAAAUAAAAFAAAAAE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GSPxwVgDFIBAAAAAAAAAAAAAAAAAAAAAAAAAAAAAAAAAAAAAAAAAABUYFYCf39/AM7OygPMzMwAwMD/AH9/fwAAAAAAAAAAAAAAAAD///8AAAAAACEAAAAYAAAAFAAAAPn+//8wAgAAB1EAALMqAAAQAAAAJgAAAAgAAAABAAAAAAAAADAAAAAUAAAAAAAAAAAA//8AAAEAAAD//wAAAQA="/>
              </a:ext>
            </a:extLst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167005" y="355600"/>
            <a:ext cx="13338810" cy="6585585"/>
          </a:xfrm>
        </p:spPr>
      </p:pic>
      <p:sp>
        <p:nvSpPr>
          <p:cNvPr id="3" name="Zerubbabel’s Templ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C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Mcy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MwpAAAETAAAjDI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Zerubbabel’s Temple</a:t>
            </a:r>
          </a:p>
        </p:txBody>
      </p:sp>
      <p:sp>
        <p:nvSpPr>
          <p:cNvPr id="4" name="Most Holy &amp; Holy Place"/>
          <p:cNvSpPr>
            <a:spLocks noGrp="1" noChangeArrowheads="1"/>
            <a:extLst>
              <a:ext uri="smNativeData">
                <pr:smNativeData xmlns:pr="smNativeData" xmlns="smNativeData" val="SMDATA_16_H6UVZBMAAAAlAAAAZAAAAA0AAAAAUAAAAFAAAABQAAAAUAAAAAAAAAAAAAAAAAAAAAEAAABQAAAAAAAAAAAA4D8AAAAAAADgPwAAAAAAAOA/AAAAAAAA4D8AAAAAAADgPwAAAAAAAOA/AAAAAAAA4D8AAAAAAADgPwAAAAAAAOA/AAAAAAAA4D8CAAAAjAAAAAAAAAAAAAAAZI/HDGAMUggAAAAAAAAAAAAAAAAAAAAAAAAAAAAAAAAAAAAAZAAAAAEAAABAAAAAAAAAAAAAAAAAAAAAAAAAAAAAAAAAAAAAAAAAAAAAAAAAAAAAAAAAAAAAAAAAAAAAAAAAAAAAAAAAAAAAAAAAAAAAAAAAAAAAAAAAAAAAAAAAAAAAFAAAADwAAAAAAAAAAAAAAAAAAAAUAAAAAQAAACMAAAAjAAAAIwAAAB4AAAAAAAAAZAAAAGQAAAAAAAAAZAAAAGQAAAAVAAAAYAAAAAAAAAAAAAAADwAAACADAAAAAAAAAAAAAAEAAACgMgAAVgcAAKr4//8BAAAAf39/AAEAAABkAAAAAAAAABQAAABAHwAAAAAAACYAAAAAAAAAwOD//wAAAAAmAAAAZAAAABYAAABMAAAAAAAAAAAAAAAEAAAAAAAAAAEAAADOzsoKAAAAACgAAAAoAAAAZAAAAGQAAAAAAAAAzMzMAAAAAABQAAAAUAAAAGQAAABkAAAAAAAAABcAAAAUAAAAAAAAAAAAAAD/fwAA/38AAAAAAAAJAAAABAAAACie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ZI/HBWAMUgEAAAAAAAAAAAAAAAAAAAAAAAAAAAAAAAAAAAAAAAAAAAAAAAB/f38Azs7KA8zMzADAwP8Af39/AAAAAAAAAAAAAAAAAAAAAAAAAAAAIQAAABgAAAAUAAAA/AMAAHgyAAAETAAAXDoAABAAAAAmAAAACAAAAAC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>
            <a:lvl1pPr>
              <a:defRPr sz="4800"/>
            </a:lvl1pPr>
            <a:lvl6pPr>
              <a:buFont typeface="Wingdings" pitchFamily="2" charset="2"/>
            </a:lvl6pPr>
            <a:lvl7pPr>
              <a:buFont typeface="Wingdings" pitchFamily="2" charset="2"/>
            </a:lvl7pPr>
            <a:lvl8pPr>
              <a:buFont typeface="Wingdings" pitchFamily="2" charset="2"/>
            </a:lvl8pPr>
            <a:lvl9pPr>
              <a:buFont typeface="Wingdings" pitchFamily="2" charset="2"/>
            </a:lvl9pPr>
          </a:lstStyle>
          <a:p>
            <a:pPr/>
            <a:r>
              <a:t>Most Holy &amp; Holy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Presentation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>
          <a:noFill/>
        </a:ln>
        <a:effectLst/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546056"/>
        </a:dk1>
        <a:lt1>
          <a:srgbClr val="600C52"/>
        </a:lt1>
        <a:dk2>
          <a:srgbClr val="61615E"/>
        </a:dk2>
        <a:lt2>
          <a:srgbClr val="CECECA"/>
        </a:lt2>
        <a:accent1>
          <a:srgbClr val="648FC7"/>
        </a:accent1>
        <a:accent2>
          <a:srgbClr val="77B06D"/>
        </a:accent2>
        <a:accent3>
          <a:srgbClr val="E0BC59"/>
        </a:accent3>
        <a:accent4>
          <a:srgbClr val="EB925B"/>
        </a:accent4>
        <a:accent5>
          <a:srgbClr val="C56667"/>
        </a:accent5>
        <a:accent6>
          <a:srgbClr val="927AB0"/>
        </a:accent6>
        <a:hlink>
          <a:srgbClr val="0000FF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Presentation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>
          <a:noFill/>
        </a:ln>
        <a:effectLst/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61615E"/>
        </a:dk2>
        <a:lt2>
          <a:srgbClr val="CECECA"/>
        </a:lt2>
        <a:accent1>
          <a:srgbClr val="648FC7"/>
        </a:accent1>
        <a:accent2>
          <a:srgbClr val="77B06D"/>
        </a:accent2>
        <a:accent3>
          <a:srgbClr val="E0BC59"/>
        </a:accent3>
        <a:accent4>
          <a:srgbClr val="EB925B"/>
        </a:accent4>
        <a:accent5>
          <a:srgbClr val="C56667"/>
        </a:accent5>
        <a:accent6>
          <a:srgbClr val="927AB0"/>
        </a:accent6>
        <a:hlink>
          <a:srgbClr val="0000FF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dan2020</cp:lastModifiedBy>
  <cp:revision>0</cp:revision>
  <dcterms:created xsi:type="dcterms:W3CDTF">2023-03-18T07:48:21Z</dcterms:created>
  <dcterms:modified xsi:type="dcterms:W3CDTF">2023-03-18T11:48:47Z</dcterms:modified>
</cp:coreProperties>
</file>